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1777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565ACB-E12D-4E84-94B8-EDE1D5207206}" v="3" dt="2024-12-09T21:54:01.5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13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an Kumar Sunkara" userId="ad0be413f5b625e0" providerId="LiveId" clId="{3D565ACB-E12D-4E84-94B8-EDE1D5207206}"/>
    <pc:docChg chg="undo custSel addSld delSld modSld">
      <pc:chgData name="Pavan Kumar Sunkara" userId="ad0be413f5b625e0" providerId="LiveId" clId="{3D565ACB-E12D-4E84-94B8-EDE1D5207206}" dt="2024-12-09T22:06:26.301" v="204" actId="14100"/>
      <pc:docMkLst>
        <pc:docMk/>
      </pc:docMkLst>
      <pc:sldChg chg="modSp mod">
        <pc:chgData name="Pavan Kumar Sunkara" userId="ad0be413f5b625e0" providerId="LiveId" clId="{3D565ACB-E12D-4E84-94B8-EDE1D5207206}" dt="2024-12-09T21:43:43.649" v="151" actId="207"/>
        <pc:sldMkLst>
          <pc:docMk/>
          <pc:sldMk cId="0" sldId="256"/>
        </pc:sldMkLst>
        <pc:spChg chg="mod">
          <ac:chgData name="Pavan Kumar Sunkara" userId="ad0be413f5b625e0" providerId="LiveId" clId="{3D565ACB-E12D-4E84-94B8-EDE1D5207206}" dt="2024-12-09T21:43:43.649" v="151" actId="207"/>
          <ac:spMkLst>
            <pc:docMk/>
            <pc:sldMk cId="0" sldId="256"/>
            <ac:spMk id="2" creationId="{00000000-0000-0000-0000-000000000000}"/>
          </ac:spMkLst>
        </pc:spChg>
        <pc:spChg chg="mod">
          <ac:chgData name="Pavan Kumar Sunkara" userId="ad0be413f5b625e0" providerId="LiveId" clId="{3D565ACB-E12D-4E84-94B8-EDE1D5207206}" dt="2024-12-09T21:43:26.465" v="149" actId="207"/>
          <ac:spMkLst>
            <pc:docMk/>
            <pc:sldMk cId="0" sldId="256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8:05.250" v="127" actId="2710"/>
        <pc:sldMkLst>
          <pc:docMk/>
          <pc:sldMk cId="0" sldId="257"/>
        </pc:sldMkLst>
        <pc:spChg chg="mod">
          <ac:chgData name="Pavan Kumar Sunkara" userId="ad0be413f5b625e0" providerId="LiveId" clId="{3D565ACB-E12D-4E84-94B8-EDE1D5207206}" dt="2024-12-09T16:48:05.250" v="127" actId="2710"/>
          <ac:spMkLst>
            <pc:docMk/>
            <pc:sldMk cId="0" sldId="257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8:13.423" v="128" actId="2710"/>
        <pc:sldMkLst>
          <pc:docMk/>
          <pc:sldMk cId="0" sldId="258"/>
        </pc:sldMkLst>
        <pc:spChg chg="mod">
          <ac:chgData name="Pavan Kumar Sunkara" userId="ad0be413f5b625e0" providerId="LiveId" clId="{3D565ACB-E12D-4E84-94B8-EDE1D5207206}" dt="2024-12-09T16:48:13.423" v="128" actId="2710"/>
          <ac:spMkLst>
            <pc:docMk/>
            <pc:sldMk cId="0" sldId="258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8:21.292" v="129" actId="2710"/>
        <pc:sldMkLst>
          <pc:docMk/>
          <pc:sldMk cId="0" sldId="259"/>
        </pc:sldMkLst>
        <pc:spChg chg="mod">
          <ac:chgData name="Pavan Kumar Sunkara" userId="ad0be413f5b625e0" providerId="LiveId" clId="{3D565ACB-E12D-4E84-94B8-EDE1D5207206}" dt="2024-12-09T16:48:21.292" v="129" actId="2710"/>
          <ac:spMkLst>
            <pc:docMk/>
            <pc:sldMk cId="0" sldId="259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8:31.317" v="130" actId="2710"/>
        <pc:sldMkLst>
          <pc:docMk/>
          <pc:sldMk cId="0" sldId="260"/>
        </pc:sldMkLst>
        <pc:spChg chg="mod">
          <ac:chgData name="Pavan Kumar Sunkara" userId="ad0be413f5b625e0" providerId="LiveId" clId="{3D565ACB-E12D-4E84-94B8-EDE1D5207206}" dt="2024-12-09T16:48:31.317" v="130" actId="2710"/>
          <ac:spMkLst>
            <pc:docMk/>
            <pc:sldMk cId="0" sldId="260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8:45.178" v="134" actId="403"/>
        <pc:sldMkLst>
          <pc:docMk/>
          <pc:sldMk cId="0" sldId="261"/>
        </pc:sldMkLst>
        <pc:spChg chg="mod">
          <ac:chgData name="Pavan Kumar Sunkara" userId="ad0be413f5b625e0" providerId="LiveId" clId="{3D565ACB-E12D-4E84-94B8-EDE1D5207206}" dt="2024-12-09T16:48:45.178" v="134" actId="403"/>
          <ac:spMkLst>
            <pc:docMk/>
            <pc:sldMk cId="0" sldId="261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9:09.322" v="135" actId="2710"/>
        <pc:sldMkLst>
          <pc:docMk/>
          <pc:sldMk cId="0" sldId="262"/>
        </pc:sldMkLst>
        <pc:spChg chg="mod">
          <ac:chgData name="Pavan Kumar Sunkara" userId="ad0be413f5b625e0" providerId="LiveId" clId="{3D565ACB-E12D-4E84-94B8-EDE1D5207206}" dt="2024-12-09T16:49:09.322" v="135" actId="2710"/>
          <ac:spMkLst>
            <pc:docMk/>
            <pc:sldMk cId="0" sldId="262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6:17.099" v="94" actId="207"/>
        <pc:sldMkLst>
          <pc:docMk/>
          <pc:sldMk cId="0" sldId="263"/>
        </pc:sldMkLst>
        <pc:spChg chg="mod">
          <ac:chgData name="Pavan Kumar Sunkara" userId="ad0be413f5b625e0" providerId="LiveId" clId="{3D565ACB-E12D-4E84-94B8-EDE1D5207206}" dt="2024-12-09T16:46:17.099" v="94" actId="207"/>
          <ac:spMkLst>
            <pc:docMk/>
            <pc:sldMk cId="0" sldId="263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6:41.473" v="103" actId="403"/>
        <pc:sldMkLst>
          <pc:docMk/>
          <pc:sldMk cId="0" sldId="264"/>
        </pc:sldMkLst>
        <pc:spChg chg="mod">
          <ac:chgData name="Pavan Kumar Sunkara" userId="ad0be413f5b625e0" providerId="LiveId" clId="{3D565ACB-E12D-4E84-94B8-EDE1D5207206}" dt="2024-12-09T16:46:41.473" v="103" actId="403"/>
          <ac:spMkLst>
            <pc:docMk/>
            <pc:sldMk cId="0" sldId="264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7:02.792" v="112" actId="403"/>
        <pc:sldMkLst>
          <pc:docMk/>
          <pc:sldMk cId="0" sldId="265"/>
        </pc:sldMkLst>
        <pc:spChg chg="mod">
          <ac:chgData name="Pavan Kumar Sunkara" userId="ad0be413f5b625e0" providerId="LiveId" clId="{3D565ACB-E12D-4E84-94B8-EDE1D5207206}" dt="2024-12-09T16:47:02.792" v="112" actId="403"/>
          <ac:spMkLst>
            <pc:docMk/>
            <pc:sldMk cId="0" sldId="265"/>
            <ac:spMk id="3" creationId="{00000000-0000-0000-0000-000000000000}"/>
          </ac:spMkLst>
        </pc:spChg>
      </pc:sldChg>
      <pc:sldChg chg="modSp mod">
        <pc:chgData name="Pavan Kumar Sunkara" userId="ad0be413f5b625e0" providerId="LiveId" clId="{3D565ACB-E12D-4E84-94B8-EDE1D5207206}" dt="2024-12-09T16:47:36.035" v="126" actId="2710"/>
        <pc:sldMkLst>
          <pc:docMk/>
          <pc:sldMk cId="0" sldId="266"/>
        </pc:sldMkLst>
        <pc:spChg chg="mod">
          <ac:chgData name="Pavan Kumar Sunkara" userId="ad0be413f5b625e0" providerId="LiveId" clId="{3D565ACB-E12D-4E84-94B8-EDE1D5207206}" dt="2024-12-09T16:47:36.035" v="126" actId="2710"/>
          <ac:spMkLst>
            <pc:docMk/>
            <pc:sldMk cId="0" sldId="266"/>
            <ac:spMk id="3" creationId="{00000000-0000-0000-0000-000000000000}"/>
          </ac:spMkLst>
        </pc:spChg>
      </pc:sldChg>
      <pc:sldChg chg="addSp modSp mod">
        <pc:chgData name="Pavan Kumar Sunkara" userId="ad0be413f5b625e0" providerId="LiveId" clId="{3D565ACB-E12D-4E84-94B8-EDE1D5207206}" dt="2024-12-09T16:50:31.513" v="140" actId="207"/>
        <pc:sldMkLst>
          <pc:docMk/>
          <pc:sldMk cId="1003226711" sldId="267"/>
        </pc:sldMkLst>
        <pc:picChg chg="add mod">
          <ac:chgData name="Pavan Kumar Sunkara" userId="ad0be413f5b625e0" providerId="LiveId" clId="{3D565ACB-E12D-4E84-94B8-EDE1D5207206}" dt="2024-12-09T16:50:31.513" v="140" actId="207"/>
          <ac:picMkLst>
            <pc:docMk/>
            <pc:sldMk cId="1003226711" sldId="267"/>
            <ac:picMk id="4" creationId="{BA680FC8-2E17-5C24-A3A4-FDEE1AFDAB07}"/>
          </ac:picMkLst>
        </pc:picChg>
      </pc:sldChg>
      <pc:sldChg chg="addSp modSp add mod setBg modClrScheme chgLayout">
        <pc:chgData name="Pavan Kumar Sunkara" userId="ad0be413f5b625e0" providerId="LiveId" clId="{3D565ACB-E12D-4E84-94B8-EDE1D5207206}" dt="2024-12-09T22:06:26.301" v="204" actId="14100"/>
        <pc:sldMkLst>
          <pc:docMk/>
          <pc:sldMk cId="3660179304" sldId="1777"/>
        </pc:sldMkLst>
        <pc:spChg chg="mod ord modVis">
          <ac:chgData name="Pavan Kumar Sunkara" userId="ad0be413f5b625e0" providerId="LiveId" clId="{3D565ACB-E12D-4E84-94B8-EDE1D5207206}" dt="2024-12-09T21:45:39.213" v="153" actId="26606"/>
          <ac:spMkLst>
            <pc:docMk/>
            <pc:sldMk cId="3660179304" sldId="1777"/>
            <ac:spMk id="2" creationId="{6C090984-7B18-4AB9-8A29-7EAACAB93DB7}"/>
          </ac:spMkLst>
        </pc:spChg>
        <pc:spChg chg="mod">
          <ac:chgData name="Pavan Kumar Sunkara" userId="ad0be413f5b625e0" providerId="LiveId" clId="{3D565ACB-E12D-4E84-94B8-EDE1D5207206}" dt="2024-12-09T22:06:08.381" v="201" actId="1076"/>
          <ac:spMkLst>
            <pc:docMk/>
            <pc:sldMk cId="3660179304" sldId="1777"/>
            <ac:spMk id="3" creationId="{80692762-2E68-41FA-805E-632DBC4A8A06}"/>
          </ac:spMkLst>
        </pc:spChg>
        <pc:spChg chg="mod ord">
          <ac:chgData name="Pavan Kumar Sunkara" userId="ad0be413f5b625e0" providerId="LiveId" clId="{3D565ACB-E12D-4E84-94B8-EDE1D5207206}" dt="2024-12-09T22:06:26.301" v="204" actId="14100"/>
          <ac:spMkLst>
            <pc:docMk/>
            <pc:sldMk cId="3660179304" sldId="1777"/>
            <ac:spMk id="4" creationId="{CAD25515-29E4-4B4A-A230-72A825FE8BEA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1" creationId="{A8384FB5-9ADC-4DDC-881B-597D56F5B15D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3" creationId="{91E5A9A7-95C6-4F4F-B00E-C82E07FE62EF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5" creationId="{D07DD2DE-F619-49DD-B5E7-03A290FF4ED1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7" creationId="{85149191-5F60-4A28-AAFF-039F96B0F3EC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9" creationId="{F8260ED5-17F7-4158-B241-D51DD4CF1B7E}"/>
          </ac:spMkLst>
        </pc:spChg>
        <pc:picChg chg="mod ord">
          <ac:chgData name="Pavan Kumar Sunkara" userId="ad0be413f5b625e0" providerId="LiveId" clId="{3D565ACB-E12D-4E84-94B8-EDE1D5207206}" dt="2024-12-09T21:54:40.113" v="182" actId="1076"/>
          <ac:picMkLst>
            <pc:docMk/>
            <pc:sldMk cId="3660179304" sldId="1777"/>
            <ac:picMk id="6" creationId="{631E6006-A2F5-4FBC-89E1-21AA08E18BE6}"/>
          </ac:picMkLst>
        </pc:picChg>
      </pc:sldChg>
      <pc:sldChg chg="new del">
        <pc:chgData name="Pavan Kumar Sunkara" userId="ad0be413f5b625e0" providerId="LiveId" clId="{3D565ACB-E12D-4E84-94B8-EDE1D5207206}" dt="2024-12-09T21:46:02.671" v="156" actId="47"/>
        <pc:sldMkLst>
          <pc:docMk/>
          <pc:sldMk cId="2547707565" sldId="1778"/>
        </pc:sldMkLst>
      </pc:sldChg>
    </pc:docChg>
  </pc:docChgLst>
  <pc:docChgLst>
    <pc:chgData name="Pavan Kumar Sunkara" userId="ad0be413f5b625e0" providerId="LiveId" clId="{EECC7F4A-8EF6-47E4-AB7F-65B524CF787E}"/>
    <pc:docChg chg="undo custSel addSld delSld modSld">
      <pc:chgData name="Pavan Kumar Sunkara" userId="ad0be413f5b625e0" providerId="LiveId" clId="{EECC7F4A-8EF6-47E4-AB7F-65B524CF787E}" dt="2024-11-18T23:35:10.517" v="66" actId="478"/>
      <pc:docMkLst>
        <pc:docMk/>
      </pc:docMkLst>
      <pc:sldChg chg="modSp mod">
        <pc:chgData name="Pavan Kumar Sunkara" userId="ad0be413f5b625e0" providerId="LiveId" clId="{EECC7F4A-8EF6-47E4-AB7F-65B524CF787E}" dt="2024-11-18T23:32:46.515" v="18" actId="27636"/>
        <pc:sldMkLst>
          <pc:docMk/>
          <pc:sldMk cId="0" sldId="256"/>
        </pc:sldMkLst>
        <pc:spChg chg="mod">
          <ac:chgData name="Pavan Kumar Sunkara" userId="ad0be413f5b625e0" providerId="LiveId" clId="{EECC7F4A-8EF6-47E4-AB7F-65B524CF787E}" dt="2024-11-18T23:32:46.515" v="18" actId="27636"/>
          <ac:spMkLst>
            <pc:docMk/>
            <pc:sldMk cId="0" sldId="256"/>
            <ac:spMk id="3" creationId="{00000000-0000-0000-0000-000000000000}"/>
          </ac:spMkLst>
        </pc:spChg>
      </pc:sldChg>
      <pc:sldChg chg="new del">
        <pc:chgData name="Pavan Kumar Sunkara" userId="ad0be413f5b625e0" providerId="LiveId" clId="{EECC7F4A-8EF6-47E4-AB7F-65B524CF787E}" dt="2024-11-18T23:33:32.426" v="20" actId="2696"/>
        <pc:sldMkLst>
          <pc:docMk/>
          <pc:sldMk cId="2058396" sldId="267"/>
        </pc:sldMkLst>
      </pc:sldChg>
      <pc:sldChg chg="new del">
        <pc:chgData name="Pavan Kumar Sunkara" userId="ad0be413f5b625e0" providerId="LiveId" clId="{EECC7F4A-8EF6-47E4-AB7F-65B524CF787E}" dt="2024-11-18T23:34:38.356" v="22" actId="2696"/>
        <pc:sldMkLst>
          <pc:docMk/>
          <pc:sldMk cId="275209844" sldId="267"/>
        </pc:sldMkLst>
      </pc:sldChg>
      <pc:sldChg chg="delSp modSp add mod">
        <pc:chgData name="Pavan Kumar Sunkara" userId="ad0be413f5b625e0" providerId="LiveId" clId="{EECC7F4A-8EF6-47E4-AB7F-65B524CF787E}" dt="2024-11-18T23:35:10.517" v="66" actId="478"/>
        <pc:sldMkLst>
          <pc:docMk/>
          <pc:sldMk cId="1003226711" sldId="267"/>
        </pc:sldMkLst>
        <pc:spChg chg="mod">
          <ac:chgData name="Pavan Kumar Sunkara" userId="ad0be413f5b625e0" providerId="LiveId" clId="{EECC7F4A-8EF6-47E4-AB7F-65B524CF787E}" dt="2024-11-18T23:35:04.398" v="65" actId="113"/>
          <ac:spMkLst>
            <pc:docMk/>
            <pc:sldMk cId="1003226711" sldId="267"/>
            <ac:spMk id="3" creationId="{B9CDE704-D8D8-3F2F-962A-0665525F4B8A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10F9-3A6E-4EF6-9530-C8F4C84D2EAB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708B3-86B8-4244-B01D-9A70503FA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0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8800" y="635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demo, guide the audience through the two to three most important benefits of the solution and how it addresses the requirements.</a:t>
            </a:r>
          </a:p>
          <a:p>
            <a:r>
              <a:rPr lang="en-US" dirty="0"/>
              <a:t>Your demo materials can be screen captures, recordings, a link to your final solution, and/or a link to AWS console.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816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opic Introduction Varia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lide Number">
            <a:extLst>
              <a:ext uri="{FF2B5EF4-FFF2-40B4-BE49-F238E27FC236}">
                <a16:creationId xmlns:a16="http://schemas.microsoft.com/office/drawing/2014/main" id="{E7A23F66-1657-489E-8769-B7CCC9F020AC}"/>
              </a:ext>
            </a:extLst>
          </p:cNvPr>
          <p:cNvSpPr>
            <a:spLocks noGrp="1"/>
          </p:cNvSpPr>
          <p:nvPr>
            <p:ph type="sldNum" idx="97"/>
          </p:nvPr>
        </p:nvSpPr>
        <p:spPr>
          <a:xfrm>
            <a:off x="8510778" y="6446520"/>
            <a:ext cx="363474" cy="228600"/>
          </a:xfrm>
        </p:spPr>
        <p:txBody>
          <a:bodyPr/>
          <a:lstStyle>
            <a:lvl1pPr>
              <a:defRPr>
                <a:solidFill>
                  <a:srgbClr val="232F3E"/>
                </a:solidFill>
              </a:defRPr>
            </a:lvl1pPr>
          </a:lstStyle>
          <a:p>
            <a:fld id="{930176A1-BCF0-4712-97A6-6B495F553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F2D32D74-0FC6-414A-96C5-2549942CD64E}"/>
              </a:ext>
            </a:extLst>
          </p:cNvPr>
          <p:cNvSpPr>
            <a:spLocks noGrp="1"/>
          </p:cNvSpPr>
          <p:nvPr>
            <p:ph type="title" idx="1" hasCustomPrompt="1"/>
          </p:nvPr>
        </p:nvSpPr>
        <p:spPr>
          <a:xfrm>
            <a:off x="182432" y="292100"/>
            <a:ext cx="3046543" cy="1866901"/>
          </a:xfrm>
        </p:spPr>
        <p:txBody>
          <a:bodyPr anchor="t">
            <a:normAutofit/>
          </a:bodyPr>
          <a:lstStyle>
            <a:lvl1pPr algn="ctr">
              <a:defRPr sz="2700">
                <a:solidFill>
                  <a:schemeClr val="bg1"/>
                </a:solidFill>
                <a:latin typeface="Amazon Ember Display Heavy"/>
              </a:defRPr>
            </a:lvl1pPr>
          </a:lstStyle>
          <a:p>
            <a:r>
              <a:rPr lang="en-US" dirty="0"/>
              <a:t>Type title here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E88E0D0B-F719-4929-9A45-08A3503393CA}"/>
              </a:ext>
            </a:extLst>
          </p:cNvPr>
          <p:cNvSpPr>
            <a:spLocks noGrp="1"/>
          </p:cNvSpPr>
          <p:nvPr>
            <p:ph type="body" idx="3" hasCustomPrompt="1"/>
          </p:nvPr>
        </p:nvSpPr>
        <p:spPr>
          <a:xfrm>
            <a:off x="3444476" y="292100"/>
            <a:ext cx="5429776" cy="614265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900"/>
              </a:spcAft>
              <a:defRPr sz="2100">
                <a:solidFill>
                  <a:srgbClr val="232F3E"/>
                </a:solidFill>
                <a:latin typeface="+mn-lt"/>
              </a:defRPr>
            </a:lvl1pPr>
            <a:lvl2pPr marL="342900" indent="-171450">
              <a:lnSpc>
                <a:spcPct val="100000"/>
              </a:lnSpc>
              <a:spcAft>
                <a:spcPts val="900"/>
              </a:spcAft>
              <a:defRPr sz="1800">
                <a:solidFill>
                  <a:srgbClr val="232F3E"/>
                </a:solidFill>
                <a:latin typeface="+mn-lt"/>
              </a:defRPr>
            </a:lvl2pPr>
            <a:lvl3pPr marL="513160" indent="-171450">
              <a:lnSpc>
                <a:spcPct val="100000"/>
              </a:lnSpc>
              <a:spcAft>
                <a:spcPts val="900"/>
              </a:spcAft>
              <a:defRPr sz="1500">
                <a:solidFill>
                  <a:srgbClr val="232F3E"/>
                </a:solidFill>
                <a:latin typeface="+mn-lt"/>
              </a:defRPr>
            </a:lvl3pPr>
            <a:lvl4pPr marL="685800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4pPr>
            <a:lvl5pPr marL="858441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Add content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Avoid using fourth level</a:t>
            </a:r>
          </a:p>
          <a:p>
            <a:pPr lvl="4"/>
            <a:r>
              <a:rPr lang="en-US" dirty="0"/>
              <a:t>Avoid using fifth level</a:t>
            </a:r>
          </a:p>
        </p:txBody>
      </p:sp>
      <p:pic>
        <p:nvPicPr>
          <p:cNvPr id="7" name="Copyright1">
            <a:extLst>
              <a:ext uri="{FF2B5EF4-FFF2-40B4-BE49-F238E27FC236}">
                <a16:creationId xmlns:a16="http://schemas.microsoft.com/office/drawing/2014/main" id="{844CFF04-049D-40C7-9082-60C6CF768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230" y="6446520"/>
            <a:ext cx="3457575" cy="311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0290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NUL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C5A17C0A-F334-5113-3124-C401CB9698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0"/>
            <a:ext cx="7543800" cy="39003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Fraudulent Transaction Detection in Financial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687" y="2721429"/>
            <a:ext cx="7903026" cy="303711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Machine Learning Project Proposal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 algn="just">
              <a:lnSpc>
                <a:spcPct val="90000"/>
              </a:lnSpc>
            </a:pPr>
            <a:r>
              <a:rPr lang="en-US" sz="2000" b="1" dirty="0">
                <a:solidFill>
                  <a:srgbClr val="FFC000"/>
                </a:solidFill>
              </a:rPr>
              <a:t>Team Members: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Vinay Kumar Reddy Punuru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Pavan Kumar Sunkara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Veda Prakash Chiliveru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Course: DSCI:6003-03 Machine Learning Project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200">
                <a:solidFill>
                  <a:srgbClr val="FFFFFF"/>
                </a:solidFill>
              </a:rPr>
              <a:t>Contribution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Impact: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Strengthens fraud detection mechanisms.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Reduces financial losses and enhances security.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Boosts consumer trust in financial institutions</a:t>
            </a:r>
            <a:r>
              <a:rPr lang="en-US" sz="1700" dirty="0"/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Summary: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Successfully developed a robust pipeline for detecting fraudulent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Insights contribute to building safer financial systems.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Future Work: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detection integration.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Deployment on live financial datasets.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692762-2E68-41FA-805E-632DBC4A8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63" y="2043693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 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25515-29E4-4B4A-A230-72A825FE8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20213" y="657750"/>
            <a:ext cx="6335629" cy="2921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1700" b="1" u="sng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Github</a:t>
            </a:r>
            <a:r>
              <a:rPr lang="en-US" sz="1700" b="1" u="sng" dirty="0">
                <a:solidFill>
                  <a:srgbClr val="FF0000"/>
                </a:solidFill>
              </a:rPr>
              <a:t>: 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  <a:hlinkClick r:id="rId3" invalidUrl="https:/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https://github.com/pavansunkara958/Fraud-Transaction-Detection-System</a:t>
            </a:r>
            <a:endParaRPr lang="en-US" sz="17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31E6006-A2F5-4FBC-89E1-21AA08E1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661" y="2246635"/>
            <a:ext cx="3702271" cy="2471268"/>
          </a:xfrm>
          <a:prstGeom prst="rect">
            <a:avLst/>
          </a:prstGeom>
          <a:noFill/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6C090984-7B18-4AB9-8A29-7EAACAB93DB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10778" y="6446520"/>
            <a:ext cx="363474" cy="228600"/>
          </a:xfrm>
        </p:spPr>
        <p:txBody>
          <a:bodyPr/>
          <a:lstStyle/>
          <a:p>
            <a:pPr>
              <a:spcAft>
                <a:spcPts val="600"/>
              </a:spcAft>
            </a:pPr>
            <a:fld id="{930176A1-BCF0-4712-97A6-6B495F55390B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79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F75C-4FFC-FE5D-679D-70E71D4B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5DB61BD-0391-0399-86A4-0E62952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DF39B0-AE49-FCDA-E654-3C7FFF2C7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7FCB6-8112-0F5A-B699-2855A3185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AF72C-4F28-5DD7-031A-E759603A0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0892C-7B42-3BC1-11A5-6109A09AF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7B9F7F-4EC8-6C42-5401-41E71FCE7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177DB9-1315-C6C8-F665-30A156C9D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DE704-D8D8-3F2F-962A-0665525F4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1800" b="1" dirty="0"/>
              <a:t>THANK YOU!</a:t>
            </a:r>
          </a:p>
        </p:txBody>
      </p:sp>
      <p:pic>
        <p:nvPicPr>
          <p:cNvPr id="4" name="Graphic 3" descr="Smiling face outline with solid fill">
            <a:extLst>
              <a:ext uri="{FF2B5EF4-FFF2-40B4-BE49-F238E27FC236}">
                <a16:creationId xmlns:a16="http://schemas.microsoft.com/office/drawing/2014/main" id="{BA680FC8-2E17-5C24-A3A4-FDEE1AFDA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9150" y="2623829"/>
            <a:ext cx="1590062" cy="159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26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Objective: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Develop ML classification models to identify fraudulent transactions in financial systems.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Focus Areas: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factors distinguishing fraudulent vs. legitimate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prediction and prevention.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Source: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Kaggle (Credit Card Fraud Detection Dataset)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Features: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Transaction ID, amount, merchant details, location, timestamp.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User demographics, account history, transaction type (online/in-person).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Fraud classification.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0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Steps: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Exploratory Data Analysis (EDA): </a:t>
            </a:r>
            <a:r>
              <a:rPr lang="en-US" sz="2000" dirty="0"/>
              <a:t>Clean and analyze the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Dimensionality Reduction: </a:t>
            </a:r>
            <a:r>
              <a:rPr lang="en-US" sz="2000" dirty="0"/>
              <a:t>Use PCA to identify key features.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Machine Learning: </a:t>
            </a:r>
            <a:r>
              <a:rPr lang="en-US" sz="2000" dirty="0"/>
              <a:t>Train models (Random Forest, </a:t>
            </a:r>
            <a:r>
              <a:rPr lang="en-US" sz="2000" dirty="0" err="1"/>
              <a:t>XGBoost</a:t>
            </a:r>
            <a:r>
              <a:rPr lang="en-US" sz="2000" dirty="0"/>
              <a:t>, SVM, Neural Networks).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Evaluation: </a:t>
            </a:r>
            <a:r>
              <a:rPr lang="en-US" sz="2000" dirty="0"/>
              <a:t>Measure accuracy, precision, recall, and F1-score.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Tasks: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Cleaning the dataset.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Identifying patterns and anomalies.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Visualizing feature importance and correlation.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2700">
                <a:solidFill>
                  <a:srgbClr val="FFFFFF"/>
                </a:solidFill>
              </a:rPr>
              <a:t>Dimensionality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Techniques: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Principal Component Analysis (PCA): </a:t>
            </a:r>
            <a:r>
              <a:rPr lang="en-US" sz="2000" dirty="0"/>
              <a:t>Highlight crucial variables.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Factor Analysis: </a:t>
            </a:r>
            <a:r>
              <a:rPr lang="en-US" sz="2000" dirty="0"/>
              <a:t>Detect hidden relationships between features.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Machine Learning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Models Implemented: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Random Forest: </a:t>
            </a:r>
            <a:r>
              <a:rPr lang="en-US" sz="2000" dirty="0"/>
              <a:t>Robust for high-dimensional datasets.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 err="1">
                <a:solidFill>
                  <a:schemeClr val="tx2"/>
                </a:solidFill>
              </a:rPr>
              <a:t>XGBoost</a:t>
            </a:r>
            <a:r>
              <a:rPr lang="en-US" sz="2000" b="1" dirty="0">
                <a:solidFill>
                  <a:schemeClr val="tx2"/>
                </a:solidFill>
              </a:rPr>
              <a:t>: </a:t>
            </a:r>
            <a:r>
              <a:rPr lang="en-US" sz="2000" dirty="0"/>
              <a:t>Handles complex patterns efficiently.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Support Vector Machines (SVM): </a:t>
            </a:r>
            <a:r>
              <a:rPr lang="en-US" sz="2000" dirty="0"/>
              <a:t>Handles non-linear relationships.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Neural Networks: </a:t>
            </a:r>
            <a:r>
              <a:rPr lang="en-US" sz="2000" dirty="0"/>
              <a:t>Detect intricate patterns in large datasets.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Metrics: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Accuracy: </a:t>
            </a:r>
            <a:r>
              <a:rPr lang="en-US" sz="2000" dirty="0"/>
              <a:t>Overall correctness.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Precision: </a:t>
            </a:r>
            <a:r>
              <a:rPr lang="en-US" sz="2000" dirty="0"/>
              <a:t>Correct fraud identifications out of predicted frauds.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Recall: </a:t>
            </a:r>
            <a:r>
              <a:rPr lang="en-US" sz="2000" dirty="0"/>
              <a:t>Correctly identified frauds out of actual fraud cases.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F1-score: </a:t>
            </a:r>
            <a:r>
              <a:rPr lang="en-US" sz="2000" dirty="0"/>
              <a:t>Balance between precision and recall.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Goal: </a:t>
            </a:r>
            <a:r>
              <a:rPr lang="en-US" sz="2000" dirty="0"/>
              <a:t>Minimize false positives and negatives.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Results and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Findings from EDA and Models: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fraud indicators.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Model performance on validation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Improvements achieved by feature selection.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445</Words>
  <Application>Microsoft Office PowerPoint</Application>
  <PresentationFormat>On-screen Show (4:3)</PresentationFormat>
  <Paragraphs>75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Amazon Ember Display Heavy</vt:lpstr>
      <vt:lpstr>Aptos</vt:lpstr>
      <vt:lpstr>Arial</vt:lpstr>
      <vt:lpstr>Calibri</vt:lpstr>
      <vt:lpstr>Wingdings</vt:lpstr>
      <vt:lpstr>Office Theme</vt:lpstr>
      <vt:lpstr>Fraudulent Transaction Detection in Financial Systems</vt:lpstr>
      <vt:lpstr>Project Goal</vt:lpstr>
      <vt:lpstr>Dataset Overview</vt:lpstr>
      <vt:lpstr>Methodology</vt:lpstr>
      <vt:lpstr>Exploratory Data Analysis (EDA)</vt:lpstr>
      <vt:lpstr>Dimensionality Reduction</vt:lpstr>
      <vt:lpstr>Machine Learning Models</vt:lpstr>
      <vt:lpstr>Evaluation Metrics</vt:lpstr>
      <vt:lpstr>Results and Insights</vt:lpstr>
      <vt:lpstr>Contribution</vt:lpstr>
      <vt:lpstr>Conclusion</vt:lpstr>
      <vt:lpstr>Work Location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Pavan Kumar Sunkara</dc:creator>
  <cp:keywords/>
  <dc:description>generated using python-pptx</dc:description>
  <cp:lastModifiedBy>Pavan Kumar Sunkara</cp:lastModifiedBy>
  <cp:revision>2</cp:revision>
  <dcterms:created xsi:type="dcterms:W3CDTF">2013-01-27T09:14:16Z</dcterms:created>
  <dcterms:modified xsi:type="dcterms:W3CDTF">2024-12-09T22:06:35Z</dcterms:modified>
  <cp:category/>
</cp:coreProperties>
</file>

<file path=docProps/thumbnail.jpeg>
</file>